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5A6FDE-D326-4E61-9D35-BA2CBB3BE08A}" v="1" dt="2025-07-06T14:31:26.7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78" d="100"/>
          <a:sy n="78" d="100"/>
        </p:scale>
        <p:origin x="500" y="4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eg>
</file>

<file path=ppt/media/image15.jpg>
</file>

<file path=ppt/media/image16.png>
</file>

<file path=ppt/media/image17.svg>
</file>

<file path=ppt/media/image18.png>
</file>

<file path=ppt/media/image19.sv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jpeg"/><Relationship Id="rId7" Type="http://schemas.openxmlformats.org/officeDocument/2006/relationships/image" Target="../media/image1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 descr="A person wearing glasses and a striped shirt&#10;&#10;AI-generated content may be incorrect.">
            <a:extLst>
              <a:ext uri="{FF2B5EF4-FFF2-40B4-BE49-F238E27FC236}">
                <a16:creationId xmlns:a16="http://schemas.microsoft.com/office/drawing/2014/main" id="{76F5A4E1-A303-0C18-57F1-D51883DF1F0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1111" b="11111"/>
          <a:stretch>
            <a:fillRect/>
          </a:stretch>
        </p:blipFill>
        <p:spPr/>
      </p:pic>
      <p:pic>
        <p:nvPicPr>
          <p:cNvPr id="35" name="Picture Placeholder 34" descr="A person wearing glasses and a tie&#10;&#10;AI-generated content may be incorrect.">
            <a:extLst>
              <a:ext uri="{FF2B5EF4-FFF2-40B4-BE49-F238E27FC236}">
                <a16:creationId xmlns:a16="http://schemas.microsoft.com/office/drawing/2014/main" id="{1FC8E5E6-2765-ECA8-C2EC-3F6780D27A86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l="37" r="37"/>
          <a:stretch>
            <a:fillRect/>
          </a:stretch>
        </p:blipFill>
        <p:spPr/>
      </p:pic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75FF8B27-1F0E-5BFB-DAF2-9BF40E74B1F2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t="13862" b="13862"/>
          <a:stretch>
            <a:fillRect/>
          </a:stretch>
        </p:blipFill>
        <p:spPr/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8" y="1412710"/>
            <a:ext cx="3095001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Export Expansion Grant(EEG) Lead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14 Years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Ekaya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 Housing Association, London, UK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New Challenge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Married with 4 Children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Taking long walks, watching live sports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Coconut Rice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Don’t Worry by Bob Marley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Churchill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Eburajolo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‘what name you prefer to be called’</a:t>
            </a: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540051" y="4681180"/>
            <a:ext cx="1889217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 few fun facts about me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b="0" dirty="0">
                <a:solidFill>
                  <a:srgbClr val="FFFFFF"/>
                </a:solidFill>
                <a:latin typeface="Century Gothic" panose="020F0302020204030204"/>
              </a:rPr>
              <a:t>An Avid Political </a:t>
            </a:r>
            <a:r>
              <a:rPr lang="en-US" sz="1100" b="0" dirty="0" err="1">
                <a:solidFill>
                  <a:srgbClr val="FFFFFF"/>
                </a:solidFill>
                <a:latin typeface="Century Gothic" panose="020F0302020204030204"/>
              </a:rPr>
              <a:t>Ethusiaist</a:t>
            </a:r>
            <a:r>
              <a:rPr lang="en-US" sz="1100" b="0" dirty="0">
                <a:solidFill>
                  <a:srgbClr val="FFFFFF"/>
                </a:solidFill>
                <a:latin typeface="Century Gothic" panose="020F0302020204030204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20A4C3F-BEC3-40AD-A472-8EBD9993C3E0}">
  <ds:schemaRefs>
    <ds:schemaRef ds:uri="http://schemas.microsoft.com/office/2006/metadata/properties"/>
    <ds:schemaRef ds:uri="6d941a29-99fa-429a-8275-e12318b4b811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dfb70dee-856e-4f2b-acb0-69cc78a19ca7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9957</TotalTime>
  <Words>130</Words>
  <Application>Microsoft Office PowerPoint</Application>
  <PresentationFormat>Widescreen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Kesiena Ekutu</cp:lastModifiedBy>
  <cp:revision>79</cp:revision>
  <dcterms:created xsi:type="dcterms:W3CDTF">2022-11-27T12:58:00Z</dcterms:created>
  <dcterms:modified xsi:type="dcterms:W3CDTF">2025-07-07T07:16:50Z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